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90" r:id="rId3"/>
    <p:sldId id="309" r:id="rId4"/>
    <p:sldId id="327" r:id="rId5"/>
    <p:sldId id="326" r:id="rId6"/>
    <p:sldId id="303" r:id="rId7"/>
    <p:sldId id="320" r:id="rId8"/>
    <p:sldId id="328" r:id="rId9"/>
    <p:sldId id="305" r:id="rId10"/>
    <p:sldId id="306" r:id="rId11"/>
    <p:sldId id="308" r:id="rId12"/>
    <p:sldId id="315" r:id="rId13"/>
    <p:sldId id="317" r:id="rId14"/>
    <p:sldId id="329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00686" y="1830111"/>
            <a:ext cx="90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Attentive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Pooling with Learnable Norms for Text Representation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90266" y="4333680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(ACL-2020)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7415313" y="5066553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2511941"/>
            <a:ext cx="5934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929987"/>
            <a:ext cx="92297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72" y="2048122"/>
            <a:ext cx="47434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5" y="1540452"/>
            <a:ext cx="48291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27" y="1764230"/>
            <a:ext cx="47910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11" y="1912298"/>
            <a:ext cx="4819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8780" y="1449160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Case study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5734788" y="2183479"/>
            <a:ext cx="36576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 smtClean="0"/>
              <a:t>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Method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54" y="1151906"/>
            <a:ext cx="8599011" cy="50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3" y="1638795"/>
            <a:ext cx="6616021" cy="25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62" y="1506558"/>
            <a:ext cx="29051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87" y="2543175"/>
            <a:ext cx="3086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91" y="3824288"/>
            <a:ext cx="3200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12" y="4898077"/>
            <a:ext cx="28860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4701" y="1712417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Average pooling: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0964" y="262374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Max pooling: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7758" y="403490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Attentive pooling: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3251" y="6092041"/>
            <a:ext cx="42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f(.) </a:t>
            </a:r>
            <a:r>
              <a:rPr lang="zh-CN" altLang="en-US" dirty="0" smtClean="0"/>
              <a:t>是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altLang="zh-CN" dirty="0" smtClean="0"/>
              <a:t> </a:t>
            </a:r>
            <a:r>
              <a:rPr lang="zh-CN" altLang="en-US" dirty="0" smtClean="0"/>
              <a:t>函数</a:t>
            </a:r>
            <a:r>
              <a:rPr lang="en-US" altLang="zh-CN" dirty="0" smtClean="0"/>
              <a:t>,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zh-CN" altLang="en-US" dirty="0" smtClean="0"/>
              <a:t>是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attention query vector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8753" y="2433337"/>
                <a:ext cx="11982203" cy="2524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1.average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pooling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equally regards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the input representation vector at each position and ignores their different 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informativeness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learning text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representation</a:t>
                </a:r>
              </a:p>
              <a:p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altLang="zh-CN" dirty="0"/>
                  <a:t>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these pooling methods use fixed average norms,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norm for average and attentive pooling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norm for max pooling, to build text representations, which may not be optimal when handling different tasks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3" y="2433337"/>
                <a:ext cx="11982203" cy="2524602"/>
              </a:xfrm>
              <a:prstGeom prst="rect">
                <a:avLst/>
              </a:prstGeom>
              <a:blipFill rotWithShape="1">
                <a:blip r:embed="rId2"/>
                <a:stretch>
                  <a:fillRect l="-763" t="-1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8753" y="1531916"/>
            <a:ext cx="311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Current issues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43" y="4957939"/>
            <a:ext cx="4260533" cy="12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8" y="4631377"/>
            <a:ext cx="6652466" cy="18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5673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Attentive Pooling with Learnable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Norms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(APLN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) approach for text representation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two methods to ensure the numerical stability of the model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training,</a:t>
            </a:r>
            <a:r>
              <a:rPr lang="en-US" altLang="zh-CN" sz="3200" dirty="0"/>
              <a:t>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 first one is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 limiting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the second one is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re-formulation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61" y="1620178"/>
            <a:ext cx="64103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4" y="1928256"/>
            <a:ext cx="3267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3146961" y="3987140"/>
            <a:ext cx="14487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5" y="1928256"/>
            <a:ext cx="4038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651" y="1764979"/>
            <a:ext cx="2964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Limiting: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691" y="4565576"/>
            <a:ext cx="31341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Re-formulation: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5" y="3054619"/>
            <a:ext cx="3438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04349"/>
            <a:ext cx="397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885324"/>
            <a:ext cx="876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2" y="1670091"/>
            <a:ext cx="60007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49651</TotalTime>
  <Words>210</Words>
  <Application>Microsoft Office PowerPoint</Application>
  <PresentationFormat>自定义</PresentationFormat>
  <Paragraphs>50</Paragraphs>
  <Slides>15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Motivation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1236</cp:revision>
  <dcterms:created xsi:type="dcterms:W3CDTF">2017-04-22T07:59:29Z</dcterms:created>
  <dcterms:modified xsi:type="dcterms:W3CDTF">2020-07-16T09:45:09Z</dcterms:modified>
</cp:coreProperties>
</file>